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A853-085E-409F-A957-621840A2ED5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62D-F886-4710-9BB9-89CB06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7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A853-085E-409F-A957-621840A2ED5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862D-F886-4710-9BB9-89CB06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6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2020-02-24T06:26:34Z</dcterms:created>
  <dcterms:modified xsi:type="dcterms:W3CDTF">2020-02-24T06:26:34Z</dcterms:modified>
</cp:coreProperties>
</file>