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24B-DDF1-4F69-B597-372E3345E5D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216-39B3-46C5-91D8-41AD17F2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D24B-DDF1-4F69-B597-372E3345E5D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3216-39B3-46C5-91D8-41AD17F2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5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0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2020-03-11T09:12:10Z</dcterms:created>
  <dcterms:modified xsi:type="dcterms:W3CDTF">2020-03-11T09:12:10Z</dcterms:modified>
</cp:coreProperties>
</file>