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18D7-9E5B-45C2-A02D-4C19B265256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6AB8-1A8F-4A86-B71E-D6D8358F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18D7-9E5B-45C2-A02D-4C19B2652569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6AB8-1A8F-4A86-B71E-D6D8358F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6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0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5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2020-03-10T07:44:41Z</dcterms:created>
  <dcterms:modified xsi:type="dcterms:W3CDTF">2020-03-10T07:44:41Z</dcterms:modified>
</cp:coreProperties>
</file>