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3413-D8C6-47FA-99EC-FBBB8E7B3E6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CFF37-0AB3-45D2-A953-C5754F1A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D3413-D8C6-47FA-99EC-FBBB8E7B3E6B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CFF37-0AB3-45D2-A953-C5754F1AC6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2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2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9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82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33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2020-03-11T09:37:27Z</dcterms:created>
  <dcterms:modified xsi:type="dcterms:W3CDTF">2020-03-11T09:37:27Z</dcterms:modified>
</cp:coreProperties>
</file>