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A28-8BF4-4819-97BD-E5D3E3342E2E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FB95-DBEE-4F8E-9B70-4BD7E0B02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4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72A28-8BF4-4819-97BD-E5D3E3342E2E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0FB95-DBEE-4F8E-9B70-4BD7E0B02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8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65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96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82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39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64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2020-03-11T07:23:07Z</dcterms:created>
  <dcterms:modified xsi:type="dcterms:W3CDTF">2020-03-11T07:23:07Z</dcterms:modified>
</cp:coreProperties>
</file>