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CFA8-A0B1-46E7-AB45-CD72174A2C1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CE49-6DF8-4A35-A472-ADFFC055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CFA8-A0B1-46E7-AB45-CD72174A2C1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CE49-6DF8-4A35-A472-ADFFC0554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5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5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1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5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2020-03-23T07:24:54Z</dcterms:created>
  <dcterms:modified xsi:type="dcterms:W3CDTF">2020-03-23T07:24:54Z</dcterms:modified>
</cp:coreProperties>
</file>