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9331-5D76-4194-91E2-554E4A18FFDB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580F-ACB2-4941-8058-25053A3B9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88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89331-5D76-4194-91E2-554E4A18FFDB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7580F-ACB2-4941-8058-25053A3B9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4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07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71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66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55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51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51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49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88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06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2020-04-01T10:44:41Z</dcterms:created>
  <dcterms:modified xsi:type="dcterms:W3CDTF">2020-04-01T10:44:41Z</dcterms:modified>
</cp:coreProperties>
</file>