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DC12-1598-41CF-B506-9F484C21D3B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683-2568-4141-A809-3FB14B22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0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DC12-1598-41CF-B506-9F484C21D3B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7683-2568-4141-A809-3FB14B22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0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5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9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3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5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2020-04-01T10:47:21Z</dcterms:created>
  <dcterms:modified xsi:type="dcterms:W3CDTF">2020-04-01T10:47:21Z</dcterms:modified>
</cp:coreProperties>
</file>