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C4F7-7B0F-45B0-B83C-E3F8427205F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B354-6E35-4C12-A487-3E6B8915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0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CC4F7-7B0F-45B0-B83C-E3F8427205F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3B354-6E35-4C12-A487-3E6B8915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0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3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2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5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4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8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5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9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4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2020-03-23T07:33:33Z</dcterms:created>
  <dcterms:modified xsi:type="dcterms:W3CDTF">2020-03-23T07:33:34Z</dcterms:modified>
</cp:coreProperties>
</file>