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5446-B4A9-45EE-9C37-B125A13E92B5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9A32-A4F1-4D7B-A42E-C3AD8D15D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1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5446-B4A9-45EE-9C37-B125A13E92B5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B9A32-A4F1-4D7B-A42E-C3AD8D15D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0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22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3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9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2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10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2020-03-23T07:36:57Z</dcterms:created>
  <dcterms:modified xsi:type="dcterms:W3CDTF">2020-03-23T07:36:57Z</dcterms:modified>
</cp:coreProperties>
</file>