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ABFF-F905-4B4C-99B9-FB17CF512B3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91D7-77E3-463F-8B40-761D310C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3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2ABFF-F905-4B4C-99B9-FB17CF512B3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791D7-77E3-463F-8B40-761D310C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4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10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2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1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2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9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2020-04-01T10:52:11Z</dcterms:created>
  <dcterms:modified xsi:type="dcterms:W3CDTF">2020-04-01T10:52:11Z</dcterms:modified>
</cp:coreProperties>
</file>