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3FD5-2319-405B-8E08-97C2745C0E3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8436-4D08-4B14-8879-2CA1BBD72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3FD5-2319-405B-8E08-97C2745C0E3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8436-4D08-4B14-8879-2CA1BBD72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0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9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8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2020-04-01T10:54:14Z</dcterms:created>
  <dcterms:modified xsi:type="dcterms:W3CDTF">2020-04-01T10:54:14Z</dcterms:modified>
</cp:coreProperties>
</file>