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3DF2-5F97-45B9-A515-564B8C77020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31A5-72C5-412C-AE1D-CEE7A2013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0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D3DF2-5F97-45B9-A515-564B8C770206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E31A5-72C5-412C-AE1D-CEE7A2013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1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87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651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720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66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186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915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052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2020-03-23T07:48:27Z</dcterms:created>
  <dcterms:modified xsi:type="dcterms:W3CDTF">2020-03-23T07:48:27Z</dcterms:modified>
</cp:coreProperties>
</file>