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DAE1-164A-4692-83AE-082250ECBDD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F43F-FA3C-4A77-A7DF-3AA6C75D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DAE1-164A-4692-83AE-082250ECBDD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F43F-FA3C-4A77-A7DF-3AA6C75D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2020-04-01T10:55:37Z</dcterms:created>
  <dcterms:modified xsi:type="dcterms:W3CDTF">2020-04-01T10:55:37Z</dcterms:modified>
</cp:coreProperties>
</file>