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17A1-CEA8-42A1-B03E-FF44F456F0E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60C8-3458-47C4-80FC-33D74ACB3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1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217A1-CEA8-42A1-B03E-FF44F456F0E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E60C8-3458-47C4-80FC-33D74ACB3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7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1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98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2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0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08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79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2020-03-23T07:51:50Z</dcterms:created>
  <dcterms:modified xsi:type="dcterms:W3CDTF">2020-03-23T07:51:50Z</dcterms:modified>
</cp:coreProperties>
</file>