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37D0-ABB7-40B6-B7A6-2442209604A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CD1F-FE54-4188-B5F7-2B42FCEC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37D0-ABB7-40B6-B7A6-2442209604A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7CD1F-FE54-4188-B5F7-2B42FCEC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3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0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4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7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1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31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2020-04-01T10:58:49Z</dcterms:created>
  <dcterms:modified xsi:type="dcterms:W3CDTF">2020-04-01T10:58:49Z</dcterms:modified>
</cp:coreProperties>
</file>