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9E30D-D101-4E23-972B-AB1E4D801019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573B5D-3247-4D40-B7EB-EBD488A6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31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9E30D-D101-4E23-972B-AB1E4D801019}" type="datetimeFigureOut">
              <a:rPr lang="en-US" smtClean="0"/>
              <a:t>3/23/2020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573B5D-3247-4D40-B7EB-EBD488A6D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87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44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85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18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90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24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97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85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2020-03-23T07:59:17Z</dcterms:created>
  <dcterms:modified xsi:type="dcterms:W3CDTF">2020-03-23T07:59:17Z</dcterms:modified>
</cp:coreProperties>
</file>