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70DD-7D11-4F3B-9EE4-D8233343DCB2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709A-B715-471C-AB9D-F7A56A254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4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D70DD-7D11-4F3B-9EE4-D8233343DCB2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5709A-B715-471C-AB9D-F7A56A254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0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0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07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70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5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15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57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2020-04-01T10:59:38Z</dcterms:created>
  <dcterms:modified xsi:type="dcterms:W3CDTF">2020-04-01T10:59:38Z</dcterms:modified>
</cp:coreProperties>
</file>