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0FA-3625-4BD4-8F76-DBB185E72B2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C1A-79AE-4786-9251-5F131C2F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3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70FA-3625-4BD4-8F76-DBB185E72B2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5C1A-79AE-4786-9251-5F131C2F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5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5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5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5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8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2020-03-23T08:11:08Z</dcterms:created>
  <dcterms:modified xsi:type="dcterms:W3CDTF">2020-03-23T08:11:08Z</dcterms:modified>
</cp:coreProperties>
</file>