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C28FF-96F6-464A-8A73-224D840D7DA2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70A2-CB5E-4B98-A377-515EEA06C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149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C28FF-96F6-464A-8A73-224D840D7DA2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670A2-CB5E-4B98-A377-515EEA06C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66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078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462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86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53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80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058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46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726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94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2020-04-01T11:03:43Z</dcterms:created>
  <dcterms:modified xsi:type="dcterms:W3CDTF">2020-04-01T11:03:43Z</dcterms:modified>
</cp:coreProperties>
</file>