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803C-B054-4F2A-A94A-473EB5D4996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B8EB-31E1-43F5-A55D-1D9FDA5F0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1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803C-B054-4F2A-A94A-473EB5D4996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B8EB-31E1-43F5-A55D-1D9FDA5F0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0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3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8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9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6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2020-03-23T08:16:12Z</dcterms:created>
  <dcterms:modified xsi:type="dcterms:W3CDTF">2020-03-23T08:16:12Z</dcterms:modified>
</cp:coreProperties>
</file>