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CBA-9BF5-4322-B052-DDDA4C9E2BD8}" type="datetimeFigureOut">
              <a:rPr lang="en-IN" smtClean="0"/>
              <a:t>20-02-2021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63B4-FC86-4585-9908-B2A964C63F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197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CCCBA-9BF5-4322-B052-DDDA4C9E2BD8}" type="datetimeFigureOut">
              <a:rPr lang="en-IN" smtClean="0"/>
              <a:t>20-02-2021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963B4-FC86-4585-9908-B2A964C63F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98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4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7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7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2021-02-20T10:11:22Z</dcterms:created>
  <dcterms:modified xsi:type="dcterms:W3CDTF">2021-02-20T10:11:22Z</dcterms:modified>
</cp:coreProperties>
</file>