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19C-0E56-4923-AE0E-DE16288609C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0FA7-61DD-4427-80A3-A24EDFE8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919C-0E56-4923-AE0E-DE16288609C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0FA7-61DD-4427-80A3-A24EDFE8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8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உம்மோடு இருப்பது தான்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உள்ளத்தின் வாஞ்சையையா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உம் சித்தம் செய்வது தான்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இதயத்தின் ஏக்கமையா</a:t>
            </a:r>
            <a:endParaRPr lang="en-US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இயேசையா உம்மைத்தானே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என் முன்னே நிறுத்தியுள்ளேன்</a:t>
            </a:r>
            <a:endParaRPr lang="en-US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4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எனக்காக யாவையும் செய்பவரே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செய்து முடிப்பவரே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என் பாரங்கள் என் சுமைகள்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உம் பாதத்தில் இறக்கி வைத்தேன்</a:t>
            </a:r>
            <a:endParaRPr lang="en-US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இரக்கமும் உருக்கமும் நீடிய சாந்தமும்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கிருபையும் உள்ளவரே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என் ஜீவனை அழிவில் நின்று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மீட்டவரே என் மேய்ப்பரே</a:t>
            </a:r>
            <a:endParaRPr lang="en-US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எபிநேசரே எல்எலியோன்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என்றுமே உயர்ந்தவரே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எல்ஷடாய் சர்வ வல்லவரே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எல்ரோயீ காண்பவரே</a:t>
            </a:r>
            <a:endParaRPr lang="en-US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1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மன்னிப்பதில் வள்ளல் நீரே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சுகம் தரும் தெய்வம் நீரே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உம் அன்பையும் இரக்கத்தையும்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மணி முடியாய் சூட்டுகின்றீர்</a:t>
            </a:r>
            <a:endParaRPr lang="en-US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2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TAU-Kurinji Bold</vt:lpstr>
      <vt:lpstr>Office Theme</vt:lpstr>
      <vt:lpstr>உம்மோடு இருப்பது தான் உள்ளத்தின் வாஞ்சையையா உம் சித்தம் செய்வது தான் இதயத்தின் ஏக்கமையா</vt:lpstr>
      <vt:lpstr> இயேசையா உம்மைத்தானே என் முன்னே நிறுத்தியுள்ளேன்</vt:lpstr>
      <vt:lpstr>எனக்காக யாவையும் செய்பவரே  செய்து முடிப்பவரே என் பாரங்கள் என் சுமைகள் உம் பாதத்தில் இறக்கி வைத்தேன்</vt:lpstr>
      <vt:lpstr>இரக்கமும் உருக்கமும் நீடிய சாந்தமும் கிருபையும் உள்ளவரே என் ஜீவனை அழிவில் நின்று மீட்டவரே என் மேய்ப்பரே</vt:lpstr>
      <vt:lpstr> எபிநேசரே எல்எலியோன் என்றுமே உயர்ந்தவரே எல்ஷடாய் சர்வ வல்லவரே எல்ரோயீ காண்பவரே</vt:lpstr>
      <vt:lpstr>மன்னிப்பதில் வள்ளல் நீரே சுகம் தரும் தெய்வம் நீரே உம் அன்பையும் இரக்கத்தையும் மணி முடியாய் சூட்டுகின்றீர்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உம்மோடு இருப்பது தான் உள்ளத்தின் வாஞ்சையையா உம் சித்தம் செய்வது தான் இதயத்தின் ஏக்கமையா</dc:title>
  <dc:creator>Androse</dc:creator>
  <cp:lastModifiedBy>Androse</cp:lastModifiedBy>
  <cp:revision>1</cp:revision>
  <dcterms:created xsi:type="dcterms:W3CDTF">2024-03-08T07:38:49Z</dcterms:created>
  <dcterms:modified xsi:type="dcterms:W3CDTF">2024-03-08T07:38:49Z</dcterms:modified>
</cp:coreProperties>
</file>