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97F3-8DAD-454C-B079-C67947163E20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DBD4-58AD-46AF-8A16-674F02147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49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97F3-8DAD-454C-B079-C67947163E20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DBD4-58AD-46AF-8A16-674F02147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00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பக்தியாய் ஜெபம் பண்ணவே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சுத்தமாய்த் தெரியாதய்யா!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புத்தியோடுமைப் போற்ற, நல்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சித்தம் ஈந்திடும், யேசுவே!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 பாதையைவிட்டு நான்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ஜீவ பாதையில் சேர, நல்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ஆவி தந்தெனை ஆட்கொளும்,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 தேவ குமாரனே!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பொய்யும் வஞ்சமும் போக்கியே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மெய்யும் அன்பும் விடாமல், யான்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தெய்வமே, உனைச் சேவித்திங்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குய்யும் நல்வரம் உதவுவாய்.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அப்பனே! உனதன்பினுக்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கெப்படிப் பதில் ஈட்டுவேன்?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செப்பும் என்னிதயத்தையே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ஒப்படைத்தனன் உன்னதே.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சிறுவன் நானுனைச் செவ்வையாம்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அறியவும், முழு அன்பினால்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நிறையுமுள்ள நிலைக்கவும்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இறைவனே! வரம் ஈகுவாய்.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அண்ணலே! உனதாலயம்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நண்ணி, நல்லுணர்வோடுனை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எண்ணி யெண்ணி இறைஞ்ச, உன்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கண்ணில் இன்னருள் காட்டுவாய்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TAU-Kurinji Bold</vt:lpstr>
      <vt:lpstr>Office Theme</vt:lpstr>
      <vt:lpstr>பக்தியாய் ஜெபம் பண்ணவே சுத்தமாய்த் தெரியாதய்யா! புத்தியோடுமைப் போற்ற, நல் சித்தம் ஈந்திடும், யேசுவே!</vt:lpstr>
      <vt:lpstr>பாவ பாதையைவிட்டு நான் ஜீவ பாதையில் சேர, நல் ஆவி தந்தெனை ஆட்கொளும், தேவ தேவ குமாரனே!</vt:lpstr>
      <vt:lpstr>பொய்யும் வஞ்சமும் போக்கியே மெய்யும் அன்பும் விடாமல், யான் தெய்வமே, உனைச் சேவித்திங் குய்யும் நல்வரம் உதவுவாய்.</vt:lpstr>
      <vt:lpstr>அப்பனே! உனதன்பினுக் கெப்படிப் பதில் ஈட்டுவேன்? செப்பும் என்னிதயத்தையே ஒப்படைத்தனன் உன்னதே.</vt:lpstr>
      <vt:lpstr>சிறுவன் நானுனைச் செவ்வையாம் அறியவும், முழு அன்பினால் நிறையுமுள்ள நிலைக்கவும் இறைவனே! வரம் ஈகுவாய்.</vt:lpstr>
      <vt:lpstr>அண்ணலே! உனதாலயம் நண்ணி, நல்லுணர்வோடுனை எண்ணி யெண்ணி இறைஞ்ச, உன் கண்ணில் இன்னருள் காட்டுவாய்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பக்தியாய் ஜெபம் பண்ணவே சுத்தமாய்த் தெரியாதய்யா! புத்தியோடுமைப் போற்ற, நல் சித்தம் ஈந்திடும், யேசுவே!</dc:title>
  <dc:creator>DELL</dc:creator>
  <cp:lastModifiedBy>DELL</cp:lastModifiedBy>
  <cp:revision>1</cp:revision>
  <dcterms:created xsi:type="dcterms:W3CDTF">2024-03-26T17:57:35Z</dcterms:created>
  <dcterms:modified xsi:type="dcterms:W3CDTF">2024-03-26T17:57:35Z</dcterms:modified>
</cp:coreProperties>
</file>