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504D-9A86-46C4-8B5A-AC870846372C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6A02-DD1E-4BF6-A2FD-F9DBA9A824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08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504D-9A86-46C4-8B5A-AC870846372C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6A02-DD1E-4BF6-A2FD-F9DBA9A824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4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யேசுவே, கிரு பாசனப்பதியே, கெட்ட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இழிஞன் எனை மீட்டருள்,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ஏசுவே, கிரு பாசனப்பதியே.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4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காசினியில் உன்னை அன்றி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தாசன் எனக்காதரவு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கண்டிலேன், சருவ வல்ல மண்டலாதிபா!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நேசமாய் ஏழைக்கிரங்கி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மோசம் அணுகாது காத்து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நித்தனே, எனைத் திருத்தி, வைத்தருள் புத்தி வருத்தி, — 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பேயுடைச் சிறையதிலும்,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காய வினைக் கேடதிலும்,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பின்னமாகச் சிக்குண்ட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துர்க் கன்மி ஆயினேன்;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தீயரை மீட்கும் பொருளாய்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நேயம் உற்றுதிரம் விட்ட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தேவனே, எனைக்கண் நோக்கித் தீவினை அனைத்தும் நீக்கி, — 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2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சிறைப்படுத்தின வற்றைச் சிறையாக்கி விட்டஅதி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தீரமுள்ள எங்கள்உப கார வள்ளலே,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3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குறை ஏதுனை அண்டினோர்க் கிறைவா? எனைச் சதிக்கும்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குற்றங்கள் அறவே தீர்த்து, முற்றுமுடியக் கண் பார்த்து, — 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பொல்லா உலகம் அதில்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நல்லார் எவரும் இல்லை,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புண்ணியனே, உன் சரணம்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நண்ணி அண்டினேன்;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எல்லார்க்குள் எல்லாம்நீ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அல்லோ எனக்குதவி?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இந்நாள் அருள் புரிந்து உன்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ஆவியைச் சொரிந்து, — யேசு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2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TAU-Kurinji Bold</vt:lpstr>
      <vt:lpstr>Office Theme</vt:lpstr>
      <vt:lpstr>யேசுவே, கிரு பாசனப்பதியே, கெட்ட இழிஞன் எனை மீட்டருள், ஏசுவே, கிரு பாசனப்பதியே.</vt:lpstr>
      <vt:lpstr>காசினியில் உன்னை அன்றி தாசன் எனக்காதரவு கண்டிலேன், சருவ வல்ல மண்டலாதிபா!</vt:lpstr>
      <vt:lpstr>நேசமாய் ஏழைக்கிரங்கி மோசம் அணுகாது காத்து நித்தனே, எனைத் திருத்தி, வைத்தருள் புத்தி வருத்தி, — யேசு</vt:lpstr>
      <vt:lpstr>பேயுடைச் சிறையதிலும், காய வினைக் கேடதிலும், பின்னமாகச் சிக்குண்ட துர்க் கன்மி ஆயினேன்;</vt:lpstr>
      <vt:lpstr>தீயரை மீட்கும் பொருளாய் நேயம் உற்றுதிரம் விட்ட தேவனே, எனைக்கண் நோக்கித் தீவினை அனைத்தும் நீக்கி, — யேசு</vt:lpstr>
      <vt:lpstr>சிறைப்படுத்தின வற்றைச் சிறையாக்கி விட்டஅதி தீரமுள்ள எங்கள்உப கார வள்ளலே,</vt:lpstr>
      <vt:lpstr>குறை ஏதுனை அண்டினோர்க் கிறைவா? எனைச் சதிக்கும் குற்றங்கள் அறவே தீர்த்து, முற்றுமுடியக் கண் பார்த்து, — யேசு</vt:lpstr>
      <vt:lpstr>பொல்லா உலகம் அதில் நல்லார் எவரும் இல்லை, புண்ணியனே, உன் சரணம் நண்ணி அண்டினேன்;</vt:lpstr>
      <vt:lpstr>எல்லார்க்குள் எல்லாம்நீ அல்லோ எனக்குதவி? இந்நாள் அருள் புரிந்து உன் ஆவியைச் சொரிந்து, — யேசு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யேசுவே, கிரு பாசனப்பதியே, கெட்ட இழிஞன் எனை மீட்டருள், ஏசுவே, கிரு பாசனப்பதியே.</dc:title>
  <dc:creator>DELL</dc:creator>
  <cp:lastModifiedBy>DELL</cp:lastModifiedBy>
  <cp:revision>1</cp:revision>
  <dcterms:created xsi:type="dcterms:W3CDTF">2024-03-26T17:59:48Z</dcterms:created>
  <dcterms:modified xsi:type="dcterms:W3CDTF">2024-03-26T17:59:48Z</dcterms:modified>
</cp:coreProperties>
</file>