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02B5-E7BD-4EF9-AD58-9AE4A1D4728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F394-E817-4A53-A99D-6470CB89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4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602B5-E7BD-4EF9-AD58-9AE4A1D47283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CF394-E817-4A53-A99D-6470CB897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3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561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54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0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9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5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8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2019-04-24T05:03:55Z</dcterms:created>
  <dcterms:modified xsi:type="dcterms:W3CDTF">2019-04-24T05:03:55Z</dcterms:modified>
</cp:coreProperties>
</file>