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7300-28B7-41EB-9A54-44FA6760BE6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C0E8-6122-41DF-B845-D7385A5F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7300-28B7-41EB-9A54-44FA6760BE6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C0E8-6122-41DF-B845-D7385A5FF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4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7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4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2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9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0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2019-03-14T07:22:29Z</dcterms:created>
  <dcterms:modified xsi:type="dcterms:W3CDTF">2019-03-14T07:22:29Z</dcterms:modified>
</cp:coreProperties>
</file>