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2174-1074-4355-8844-F425B1F6A12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454B-3A6E-4D31-B501-1B3F570C1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2174-1074-4355-8844-F425B1F6A129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454B-3A6E-4D31-B501-1B3F570C1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9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54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07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02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2019-04-24T05:17:27Z</dcterms:created>
  <dcterms:modified xsi:type="dcterms:W3CDTF">2019-04-24T05:17:28Z</dcterms:modified>
</cp:coreProperties>
</file>