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3E4D-E0F8-40C1-8063-FFE34DE40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310E-6FAB-4920-A8D2-5C56C4D55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9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13E4D-E0F8-40C1-8063-FFE34DE40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310E-6FAB-4920-A8D2-5C56C4D55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0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8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8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3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05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2019-03-18T06:01:25Z</dcterms:created>
  <dcterms:modified xsi:type="dcterms:W3CDTF">2019-03-18T06:01:25Z</dcterms:modified>
</cp:coreProperties>
</file>