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13E4D-E0F8-40C1-8063-FFE34DE40586}" type="datetimeFigureOut">
              <a:rPr lang="en-US" smtClean="0"/>
              <a:t>3/18/2019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C4310E-6FAB-4920-A8D2-5C56C4D552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46985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F13E4D-E0F8-40C1-8063-FFE34DE40586}" type="datetimeFigureOut">
              <a:rPr lang="en-US" smtClean="0"/>
              <a:t>3/18/2019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C4310E-6FAB-4920-A8D2-5C56C4D552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65882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58036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30851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24868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25353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10056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Deva</dc:creator>
  <cp:lastModifiedBy>Deva</cp:lastModifiedBy>
  <cp:revision>1</cp:revision>
  <dcterms:created xsi:type="dcterms:W3CDTF">2019-03-18T06:01:25Z</dcterms:created>
  <dcterms:modified xsi:type="dcterms:W3CDTF">2019-03-18T06:01:25Z</dcterms:modified>
</cp:coreProperties>
</file>