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6947-DCA7-4C32-AA92-2EC03A89592A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958B-2CDB-41F7-ABA8-C90390CE1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777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D6947-DCA7-4C32-AA92-2EC03A89592A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C958B-2CDB-41F7-ABA8-C90390CE1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7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649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9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550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551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025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718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2019-02-22T08:31:52Z</dcterms:created>
  <dcterms:modified xsi:type="dcterms:W3CDTF">2019-02-22T08:31:52Z</dcterms:modified>
</cp:coreProperties>
</file>