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B448-F684-4300-AEC4-CD394D26B356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4E35-AACB-49F9-AA03-16590CC36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3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1B448-F684-4300-AEC4-CD394D26B356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04E35-AACB-49F9-AA03-16590CC36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34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507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448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592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72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82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462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2019-04-09T07:00:24Z</dcterms:created>
  <dcterms:modified xsi:type="dcterms:W3CDTF">2019-04-09T07:00:24Z</dcterms:modified>
</cp:coreProperties>
</file>