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345-7B9E-4CB7-B607-72F658E9F45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91C2-440F-46F3-B5B1-611C94C5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1345-7B9E-4CB7-B607-72F658E9F45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91C2-440F-46F3-B5B1-611C94C5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அறிவிப்புகள்</dc:title>
  <dc:creator>HOME</dc:creator>
  <cp:lastModifiedBy>HOME</cp:lastModifiedBy>
  <cp:revision>2</cp:revision>
  <dcterms:created xsi:type="dcterms:W3CDTF">2019-11-15T06:36:39Z</dcterms:created>
  <dcterms:modified xsi:type="dcterms:W3CDTF">2019-11-15T07:48:36Z</dcterms:modified>
</cp:coreProperties>
</file>