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1345-7B9E-4CB7-B607-72F658E9F45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91C2-440F-46F3-B5B1-611C94C5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7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1345-7B9E-4CB7-B607-72F658E9F45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791C2-440F-46F3-B5B1-611C94C5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0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8800" b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Ila.Sundaram-05" panose="00000400000000000000" pitchFamily="2" charset="0"/>
                <a:cs typeface="Uni Ila.Sundaram-05" panose="00000400000000000000" pitchFamily="2" charset="0"/>
              </a:rPr>
              <a:t>அறிவிப்புகள்</a:t>
            </a:r>
            <a:endParaRPr lang="ta-IN" sz="8800" b="0" dirty="0">
              <a:ln w="190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Ila.Sundaram-05" panose="00000400000000000000" pitchFamily="2" charset="0"/>
              <a:cs typeface="Uni Ila.Sundaram-05" panose="000004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0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8800" b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Ila.Sundaram-05" panose="00000400000000000000" pitchFamily="2" charset="0"/>
                <a:cs typeface="Uni Ila.Sundaram-05" panose="00000400000000000000" pitchFamily="2" charset="0"/>
              </a:rPr>
              <a:t>அறிவிப்புகள்</a:t>
            </a:r>
            <a:endParaRPr lang="ta-IN" sz="8800" b="0" dirty="0">
              <a:ln w="190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Ila.Sundaram-05" panose="00000400000000000000" pitchFamily="2" charset="0"/>
              <a:cs typeface="Uni Ila.Sundaram-05" panose="000004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6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8800" b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Ila.Sundaram-05" panose="00000400000000000000" pitchFamily="2" charset="0"/>
                <a:cs typeface="Uni Ila.Sundaram-05" panose="00000400000000000000" pitchFamily="2" charset="0"/>
              </a:rPr>
              <a:t>அறிவிப்புகள்</a:t>
            </a:r>
            <a:endParaRPr lang="ta-IN" sz="8800" b="0" dirty="0">
              <a:ln w="190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Ila.Sundaram-05" panose="00000400000000000000" pitchFamily="2" charset="0"/>
              <a:cs typeface="Uni Ila.Sundaram-05" panose="000004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8800" b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Ila.Sundaram-05" panose="00000400000000000000" pitchFamily="2" charset="0"/>
                <a:cs typeface="Uni Ila.Sundaram-05" panose="00000400000000000000" pitchFamily="2" charset="0"/>
              </a:rPr>
              <a:t>அறிவிப்புகள்</a:t>
            </a:r>
            <a:endParaRPr lang="ta-IN" sz="8800" b="0" dirty="0">
              <a:ln w="190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Ila.Sundaram-05" panose="00000400000000000000" pitchFamily="2" charset="0"/>
              <a:cs typeface="Uni Ila.Sundaram-05" panose="000004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1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8800" b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Ila.Sundaram-05" panose="00000400000000000000" pitchFamily="2" charset="0"/>
                <a:cs typeface="Uni Ila.Sundaram-05" panose="00000400000000000000" pitchFamily="2" charset="0"/>
              </a:rPr>
              <a:t>அறிவிப்புகள்</a:t>
            </a:r>
            <a:endParaRPr lang="ta-IN" sz="8800" b="0" dirty="0">
              <a:ln w="190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Ila.Sundaram-05" panose="00000400000000000000" pitchFamily="2" charset="0"/>
              <a:cs typeface="Uni Ila.Sundaram-05" panose="000004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2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8800" b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Ila.Sundaram-05" panose="00000400000000000000" pitchFamily="2" charset="0"/>
                <a:cs typeface="Uni Ila.Sundaram-05" panose="00000400000000000000" pitchFamily="2" charset="0"/>
              </a:rPr>
              <a:t>அறிவிப்புகள்</a:t>
            </a:r>
            <a:endParaRPr lang="ta-IN" sz="8800" b="0" dirty="0">
              <a:ln w="190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Ila.Sundaram-05" panose="00000400000000000000" pitchFamily="2" charset="0"/>
              <a:cs typeface="Uni Ila.Sundaram-05" panose="000004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2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8800" b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Ila.Sundaram-05" panose="00000400000000000000" pitchFamily="2" charset="0"/>
                <a:cs typeface="Uni Ila.Sundaram-05" panose="00000400000000000000" pitchFamily="2" charset="0"/>
              </a:rPr>
              <a:t>அறிவிப்புகள்</a:t>
            </a:r>
            <a:endParaRPr lang="ta-IN" sz="8800" b="0" dirty="0">
              <a:ln w="190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Ila.Sundaram-05" panose="00000400000000000000" pitchFamily="2" charset="0"/>
              <a:cs typeface="Uni Ila.Sundaram-05" panose="000004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3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8800" b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 Ila.Sundaram-05" panose="00000400000000000000" pitchFamily="2" charset="0"/>
                <a:cs typeface="Uni Ila.Sundaram-05" panose="00000400000000000000" pitchFamily="2" charset="0"/>
              </a:rPr>
              <a:t>அறிவிப்புகள்</a:t>
            </a:r>
            <a:endParaRPr lang="ta-IN" sz="8800" b="0" dirty="0">
              <a:ln w="190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ni Ila.Sundaram-05" panose="00000400000000000000" pitchFamily="2" charset="0"/>
              <a:cs typeface="Uni Ila.Sundaram-05" panose="000004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79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On-screen Show (16:9)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அறிவிப்புகள்</vt:lpstr>
      <vt:lpstr>அறிவிப்புகள்</vt:lpstr>
      <vt:lpstr>அறிவிப்புகள்</vt:lpstr>
      <vt:lpstr>அறிவிப்புகள்</vt:lpstr>
      <vt:lpstr>அறிவிப்புகள்</vt:lpstr>
      <vt:lpstr>அறிவிப்புகள்</vt:lpstr>
      <vt:lpstr>அறிவிப்புகள்</vt:lpstr>
      <vt:lpstr>அறிவிப்புகள்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அறிவிப்புகள்</dc:title>
  <dc:creator>HOME</dc:creator>
  <cp:lastModifiedBy>HOME</cp:lastModifiedBy>
  <cp:revision>1</cp:revision>
  <dcterms:created xsi:type="dcterms:W3CDTF">2019-11-15T06:36:39Z</dcterms:created>
  <dcterms:modified xsi:type="dcterms:W3CDTF">2019-11-15T06:36:39Z</dcterms:modified>
</cp:coreProperties>
</file>