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0D0F1-C40F-441D-9ACC-484CDA35896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220EC-2285-4418-8EAC-33E8272F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33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0D0F1-C40F-441D-9ACC-484CDA35896F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220EC-2285-4418-8EAC-33E8272F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59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685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63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30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018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35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19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2020-03-23T07:55:20Z</dcterms:created>
  <dcterms:modified xsi:type="dcterms:W3CDTF">2020-03-23T07:55:20Z</dcterms:modified>
</cp:coreProperties>
</file>