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39A59-E5CC-4E6E-84FF-ECF14556093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3A7FF-3543-4D08-A714-D3A27C38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5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39A59-E5CC-4E6E-84FF-ECF14556093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3A7FF-3543-4D08-A714-D3A27C38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3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38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7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66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66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52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93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2020-03-23T08:02:23Z</dcterms:created>
  <dcterms:modified xsi:type="dcterms:W3CDTF">2020-03-23T08:02:24Z</dcterms:modified>
</cp:coreProperties>
</file>